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283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378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1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2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878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93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7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75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506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84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09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637B1-1371-4CA9-B180-5C98E7028F4D}" type="datetimeFigureOut">
              <a:rPr lang="es-ES" smtClean="0"/>
              <a:t>25/01/2024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FD87C-1D28-40B2-A5A7-B782594BB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90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CC4CEDD3-8306-9D6D-37E7-983613AE9CCF}"/>
              </a:ext>
            </a:extLst>
          </p:cNvPr>
          <p:cNvSpPr/>
          <p:nvPr/>
        </p:nvSpPr>
        <p:spPr>
          <a:xfrm>
            <a:off x="378372" y="7182036"/>
            <a:ext cx="6210748" cy="418780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s-ES" sz="17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2C6564-CF0D-F994-C6BB-9A629CE8B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004" y="1309300"/>
            <a:ext cx="5413484" cy="1176568"/>
          </a:xfrm>
        </p:spPr>
        <p:txBody>
          <a:bodyPr>
            <a:normAutofit fontScale="90000"/>
          </a:bodyPr>
          <a:lstStyle/>
          <a:p>
            <a:r>
              <a:rPr lang="es-ES" dirty="0"/>
              <a:t> </a:t>
            </a:r>
            <a:br>
              <a:rPr lang="es-ES" dirty="0"/>
            </a:br>
            <a:r>
              <a:rPr lang="es-ES" b="1" dirty="0">
                <a:solidFill>
                  <a:schemeClr val="accent5">
                    <a:lumMod val="75000"/>
                  </a:schemeClr>
                </a:solidFill>
              </a:rPr>
              <a:t>Captación de Talento </a:t>
            </a:r>
            <a:br>
              <a:rPr lang="es-ES" dirty="0"/>
            </a:b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C81729-06A2-2D00-604E-4684236C7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9528" y="1887222"/>
            <a:ext cx="2278942" cy="119062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C4ABAA31-FB82-E292-89E5-DD9E5F74616D}"/>
              </a:ext>
            </a:extLst>
          </p:cNvPr>
          <p:cNvSpPr/>
          <p:nvPr/>
        </p:nvSpPr>
        <p:spPr>
          <a:xfrm>
            <a:off x="1939169" y="601596"/>
            <a:ext cx="29881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JORNADA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BB6A91F-0AA1-60C6-B729-219EBF930121}"/>
              </a:ext>
            </a:extLst>
          </p:cNvPr>
          <p:cNvSpPr txBox="1"/>
          <p:nvPr/>
        </p:nvSpPr>
        <p:spPr>
          <a:xfrm>
            <a:off x="1939169" y="4657940"/>
            <a:ext cx="3051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accent1">
                    <a:lumMod val="75000"/>
                  </a:schemeClr>
                </a:solidFill>
              </a:rPr>
              <a:t>MESA REDONDA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5C009-87D1-0BD0-30C8-3FCBCE88AF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" y="7538318"/>
            <a:ext cx="5829300" cy="348400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E44C79C4-3C90-5CDF-9D01-05677FE6A6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036" y="366869"/>
            <a:ext cx="1301258" cy="321846"/>
          </a:xfrm>
          <a:prstGeom prst="rect">
            <a:avLst/>
          </a:prstGeom>
        </p:spPr>
      </p:pic>
      <p:pic>
        <p:nvPicPr>
          <p:cNvPr id="1026" name="Imagen 2">
            <a:extLst>
              <a:ext uri="{FF2B5EF4-FFF2-40B4-BE49-F238E27FC236}">
                <a16:creationId xmlns:a16="http://schemas.microsoft.com/office/drawing/2014/main" id="{67C8F1CB-F606-B6DB-2AD1-D205BC6BA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095" y="114684"/>
            <a:ext cx="17240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885EB087-08EF-A1A9-0DB4-8F03AA9B37C4}"/>
              </a:ext>
            </a:extLst>
          </p:cNvPr>
          <p:cNvSpPr txBox="1"/>
          <p:nvPr/>
        </p:nvSpPr>
        <p:spPr>
          <a:xfrm>
            <a:off x="1513489" y="3013734"/>
            <a:ext cx="38399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Universidad Rey Juan Carlos</a:t>
            </a:r>
          </a:p>
          <a:p>
            <a:pPr algn="ctr"/>
            <a:r>
              <a:rPr lang="es-ES" sz="2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Campus de Móstoles</a:t>
            </a:r>
          </a:p>
          <a:p>
            <a:pPr algn="ctr"/>
            <a:r>
              <a:rPr lang="es-ES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Aula Magna del Aulario I</a:t>
            </a: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D2B554-F383-D06E-E18F-D497B0C7EE29}"/>
              </a:ext>
            </a:extLst>
          </p:cNvPr>
          <p:cNvSpPr txBox="1"/>
          <p:nvPr/>
        </p:nvSpPr>
        <p:spPr>
          <a:xfrm>
            <a:off x="642816" y="5009964"/>
            <a:ext cx="57008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Aitor Cubo. </a:t>
            </a:r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Director General de Transformación Digital de la Administración de Justicia.</a:t>
            </a:r>
          </a:p>
          <a:p>
            <a:pPr algn="just"/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Francisco  Javier Díaz Bermúdez. </a:t>
            </a:r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Gerente 2 Gerencia de Área de Consultoría TI  y Ciberseguridad de INECO.</a:t>
            </a:r>
          </a:p>
          <a:p>
            <a:pPr algn="just"/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Daniel Palacios Alonso. </a:t>
            </a:r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Profesor Docente Investigador de la Universidad Rey Juan Carlos.</a:t>
            </a:r>
          </a:p>
          <a:p>
            <a:pPr algn="just"/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Sonia Postigo Ímaz. Vocal Asesora Dirección General de Función Pública</a:t>
            </a:r>
          </a:p>
          <a:p>
            <a:pPr algn="just"/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78BD081-4D19-1A0E-332B-9967548ADA3D}"/>
              </a:ext>
            </a:extLst>
          </p:cNvPr>
          <p:cNvSpPr txBox="1"/>
          <p:nvPr/>
        </p:nvSpPr>
        <p:spPr>
          <a:xfrm>
            <a:off x="1639295" y="4073236"/>
            <a:ext cx="322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</a:rPr>
              <a:t>6 de febrero de 2024</a:t>
            </a:r>
          </a:p>
          <a:p>
            <a:pPr algn="ctr"/>
            <a:r>
              <a:rPr lang="es-ES" sz="2000" b="1" dirty="0">
                <a:solidFill>
                  <a:srgbClr val="0070C0"/>
                </a:solidFill>
              </a:rPr>
              <a:t>12:30 horas</a:t>
            </a: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D0892E9F-A136-6B96-6211-6887B76010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3450" y="11761398"/>
            <a:ext cx="2069796" cy="430601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94D5F4FB-99FB-52AD-2558-4FCE04B4BD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26731" y="11761399"/>
            <a:ext cx="1822062" cy="430601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A643B5A9-51C1-FBC6-820A-F6237728FA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246" y="11761399"/>
            <a:ext cx="1323485" cy="43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1518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67</TotalTime>
  <Words>86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Captación de Talento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Captación de Talento</dc:title>
  <dc:creator>M. VICTORIA SENDIN MARTINEZ</dc:creator>
  <cp:lastModifiedBy>M.SONIA POSTIGO IMAZ</cp:lastModifiedBy>
  <cp:revision>8</cp:revision>
  <cp:lastPrinted>2024-01-23T17:33:04Z</cp:lastPrinted>
  <dcterms:created xsi:type="dcterms:W3CDTF">2023-10-23T06:55:09Z</dcterms:created>
  <dcterms:modified xsi:type="dcterms:W3CDTF">2024-01-25T11:49:38Z</dcterms:modified>
</cp:coreProperties>
</file>